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E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8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4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8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3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8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54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8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0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8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3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0CCC3-D722-4606-BA35-4447933119C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1C148-90A6-43E7-AAC0-4F25A67F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6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502" y="337980"/>
            <a:ext cx="58004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Breaking the Ice 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AutoShape 2" descr="https://m1.behance.net/rendition/modules/80873945/disp/8fc52cfb770041baa5489e53505917c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https://m1.behance.net/rendition/modules/80873945/disp/8fc52cfb770041baa5489e53505917c9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www.livingston.org/cms/lib4/NJ01000562/Centricity/Domain/163/togethernes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6" y="79239"/>
            <a:ext cx="1889957" cy="1889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8" descr="https://m1.behance.net/rendition/modules/80873945/disp/8fc52cfb770041baa5489e53505917c9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https://m1.behance.net/rendition/modules/80873945/disp/8fc52cfb770041baa5489e53505917c9.jp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2" descr="https://m1.behance.net/rendition/modules/80873945/disp/8fc52cfb770041baa5489e53505917c9.jp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4" descr="https://m1.behance.net/rendition/modules/80873945/disp/8fc52cfb770041baa5489e53505917c9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6" descr="https://m1.behance.net/rendition/modules/80873945/disp/8fc52cfb770041baa5489e53505917c9.jp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506" b="86946" l="4333" r="951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28" t="11367" r="4388" b="11296"/>
          <a:stretch/>
        </p:blipFill>
        <p:spPr bwMode="auto">
          <a:xfrm>
            <a:off x="6324600" y="4410087"/>
            <a:ext cx="2092868" cy="2316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533805" y="1261310"/>
            <a:ext cx="6245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entury Schoolbook" panose="02040604050505020304" pitchFamily="18" charset="0"/>
              </a:rPr>
              <a:t>In order to get to know you, </a:t>
            </a:r>
          </a:p>
          <a:p>
            <a:pPr algn="ctr"/>
            <a:r>
              <a:rPr lang="en-US" sz="2000" b="1" dirty="0" smtClean="0">
                <a:latin typeface="Century Schoolbook" panose="02040604050505020304" pitchFamily="18" charset="0"/>
              </a:rPr>
              <a:t>you will create a collage all about you!!!</a:t>
            </a:r>
            <a:endParaRPr lang="en-US" sz="2000" b="1" dirty="0">
              <a:latin typeface="Century Schoolbook" panose="020406040505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204" y="2286000"/>
            <a:ext cx="5123996" cy="4893647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ffectLst>
            <a:glow rad="584200">
              <a:schemeClr val="accent1">
                <a:alpha val="15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Using PowerPoint, please include the following in your collage:</a:t>
            </a:r>
          </a:p>
          <a:p>
            <a:pPr marL="342900" indent="-342900">
              <a:buAutoNum type="arabicPeriod"/>
            </a:pPr>
            <a:r>
              <a:rPr lang="en-US" dirty="0" smtClean="0"/>
              <a:t>2 full pages</a:t>
            </a:r>
          </a:p>
          <a:p>
            <a:pPr marL="342900" indent="-342900">
              <a:buAutoNum type="arabicPeriod"/>
            </a:pPr>
            <a:r>
              <a:rPr lang="en-US" dirty="0" smtClean="0"/>
              <a:t>Print off in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</a:t>
            </a:r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en-US" b="1" dirty="0" smtClean="0">
                <a:solidFill>
                  <a:srgbClr val="92D050"/>
                </a:solidFill>
              </a:rPr>
              <a:t>R </a:t>
            </a:r>
            <a:r>
              <a:rPr lang="en-US" dirty="0" smtClean="0"/>
              <a:t>and share with me in google documents. Name </a:t>
            </a:r>
            <a:r>
              <a:rPr lang="en-US" dirty="0" smtClean="0"/>
              <a:t>it- </a:t>
            </a:r>
            <a:r>
              <a:rPr lang="en-US" dirty="0" err="1" smtClean="0"/>
              <a:t>Period,last</a:t>
            </a:r>
            <a:r>
              <a:rPr lang="en-US" dirty="0" smtClean="0"/>
              <a:t> </a:t>
            </a:r>
            <a:r>
              <a:rPr lang="en-US" dirty="0" err="1" smtClean="0"/>
              <a:t>name,first</a:t>
            </a:r>
            <a:r>
              <a:rPr lang="en-US"/>
              <a:t> namehttp://www.classtools.net/FB/1954-JT3vCx</a:t>
            </a:r>
            <a:endParaRPr lang="en-US" b="1" dirty="0" smtClean="0">
              <a:solidFill>
                <a:srgbClr val="92D050"/>
              </a:solidFill>
            </a:endParaRPr>
          </a:p>
          <a:p>
            <a:pPr marL="342900" indent="-342900">
              <a:buAutoNum type="arabicPeriod"/>
            </a:pPr>
            <a:r>
              <a:rPr lang="en-US" dirty="0" smtClean="0"/>
              <a:t>A representation of your interests, hobbies, talents, activities,  family, friends, goals, and any interesting facts about yourself!</a:t>
            </a:r>
          </a:p>
          <a:p>
            <a:pPr marL="342900" indent="-342900">
              <a:buAutoNum type="arabicPeriod"/>
            </a:pPr>
            <a:r>
              <a:rPr lang="en-US" dirty="0" smtClean="0"/>
              <a:t>Include </a:t>
            </a:r>
            <a:r>
              <a:rPr lang="en-US" i="1" dirty="0" smtClean="0"/>
              <a:t>both</a:t>
            </a:r>
            <a:r>
              <a:rPr lang="en-US" dirty="0" smtClean="0"/>
              <a:t> pictures and writing to tell the story of you…</a:t>
            </a:r>
          </a:p>
          <a:p>
            <a:pPr marL="342900" indent="-342900">
              <a:buAutoNum type="arabicPeriod"/>
            </a:pPr>
            <a:r>
              <a:rPr lang="en-US" dirty="0" smtClean="0"/>
              <a:t>Be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C</a:t>
            </a:r>
            <a:r>
              <a:rPr lang="en-US" sz="2000" dirty="0" smtClean="0"/>
              <a:t>r</a:t>
            </a:r>
            <a:r>
              <a:rPr lang="en-US" sz="2000" dirty="0" smtClean="0">
                <a:solidFill>
                  <a:schemeClr val="tx2"/>
                </a:solidFill>
                <a:latin typeface="Bernard MT Condensed" panose="02050806060905020404" pitchFamily="18" charset="0"/>
              </a:rPr>
              <a:t>e</a:t>
            </a:r>
            <a:r>
              <a:rPr lang="en-US" sz="2000" dirty="0" smtClean="0">
                <a:latin typeface="Constantia" panose="02030602050306030303" pitchFamily="18" charset="0"/>
              </a:rPr>
              <a:t>a</a:t>
            </a:r>
            <a:r>
              <a:rPr lang="en-US" sz="2000" dirty="0" smtClean="0">
                <a:solidFill>
                  <a:srgbClr val="FF0000"/>
                </a:solidFill>
                <a:latin typeface="Elephant" panose="02020904090505020303" pitchFamily="18" charset="0"/>
              </a:rPr>
              <a:t>t</a:t>
            </a:r>
            <a:r>
              <a:rPr lang="en-US" sz="2000" dirty="0" smtClean="0">
                <a:latin typeface="Earwig Factory" panose="02000400000000000000" pitchFamily="2" charset="0"/>
              </a:rPr>
              <a:t>i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Felix Titling" panose="04060505060202020A04" pitchFamily="82" charset="0"/>
              </a:rPr>
              <a:t>v</a:t>
            </a:r>
            <a:r>
              <a:rPr lang="en-US" sz="2000" dirty="0" smtClean="0">
                <a:latin typeface="Neuropol" panose="020B0500000000000000" pitchFamily="34" charset="0"/>
              </a:rPr>
              <a:t>e</a:t>
            </a:r>
            <a:r>
              <a:rPr lang="en-US" dirty="0" smtClean="0"/>
              <a:t>!!!</a:t>
            </a:r>
          </a:p>
          <a:p>
            <a:pPr marL="342900" indent="-342900">
              <a:buAutoNum type="arabicPeriod"/>
            </a:pPr>
            <a:r>
              <a:rPr lang="en-US" dirty="0" smtClean="0"/>
              <a:t>Imagine that I will hang this in the classroom…  so… make it look GREAT!</a:t>
            </a:r>
          </a:p>
          <a:p>
            <a:pPr marL="342900" indent="-342900">
              <a:buAutoNum type="arabicPeriod"/>
            </a:pPr>
            <a:r>
              <a:rPr lang="en-US" dirty="0" smtClean="0"/>
              <a:t>I should learn at least </a:t>
            </a:r>
            <a:r>
              <a:rPr lang="en-US" b="1" u="sng" dirty="0" smtClean="0"/>
              <a:t>5</a:t>
            </a:r>
            <a:r>
              <a:rPr lang="en-US" dirty="0" smtClean="0"/>
              <a:t> things about you by looking at your collage</a:t>
            </a:r>
          </a:p>
          <a:p>
            <a:pPr marL="342900" indent="-342900">
              <a:buAutoNum type="arabicPeriod"/>
            </a:pPr>
            <a:r>
              <a:rPr lang="en-US" dirty="0" smtClean="0"/>
              <a:t>Include your name and class period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05762" y="2296886"/>
            <a:ext cx="3342104" cy="2339102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  <a:latin typeface="Impact" panose="020B0806030902050204" pitchFamily="34" charset="0"/>
              </a:rPr>
              <a:t>Grading Criteria</a:t>
            </a:r>
          </a:p>
          <a:p>
            <a:r>
              <a:rPr lang="en-US" sz="1600" dirty="0" smtClean="0">
                <a:latin typeface="Arial Narrow" panose="020B0606020202030204" pitchFamily="34" charset="0"/>
              </a:rPr>
              <a:t>Creativity……………..............….2 points</a:t>
            </a:r>
          </a:p>
          <a:p>
            <a:r>
              <a:rPr lang="en-US" sz="1600" dirty="0" smtClean="0">
                <a:latin typeface="Arial Narrow" panose="020B0606020202030204" pitchFamily="34" charset="0"/>
              </a:rPr>
              <a:t>5 facts/pictures of you…………...7.5 points</a:t>
            </a:r>
          </a:p>
          <a:p>
            <a:r>
              <a:rPr lang="en-US" sz="1600" dirty="0" smtClean="0">
                <a:latin typeface="Arial Narrow" panose="020B0606020202030204" pitchFamily="34" charset="0"/>
              </a:rPr>
              <a:t>Color…………………………...…..1 point</a:t>
            </a:r>
          </a:p>
          <a:p>
            <a:r>
              <a:rPr lang="en-US" sz="1600" dirty="0" smtClean="0">
                <a:latin typeface="Arial Narrow" panose="020B0606020202030204" pitchFamily="34" charset="0"/>
              </a:rPr>
              <a:t>Name &amp; period clearly visible…...1 point</a:t>
            </a:r>
          </a:p>
          <a:p>
            <a:r>
              <a:rPr lang="en-US" sz="1600" dirty="0" smtClean="0">
                <a:latin typeface="Arial Narrow" panose="020B0606020202030204" pitchFamily="34" charset="0"/>
              </a:rPr>
              <a:t>Do I know you better?.................2 points</a:t>
            </a:r>
          </a:p>
          <a:p>
            <a:r>
              <a:rPr lang="en-US" sz="1600" dirty="0" smtClean="0">
                <a:latin typeface="Arial Narrow" panose="020B0606020202030204" pitchFamily="34" charset="0"/>
              </a:rPr>
              <a:t>Time between 1-2 minutes……...1.5 points</a:t>
            </a:r>
          </a:p>
          <a:p>
            <a:endParaRPr lang="en-US" sz="1600" dirty="0">
              <a:latin typeface="Arial Narrow" panose="020B0606020202030204" pitchFamily="34" charset="0"/>
            </a:endParaRPr>
          </a:p>
          <a:p>
            <a:r>
              <a:rPr lang="en-US" sz="1600" b="1" dirty="0" smtClean="0">
                <a:latin typeface="Arial Narrow" panose="020B0606020202030204" pitchFamily="34" charset="0"/>
              </a:rPr>
              <a:t>Total………………………………15 points</a:t>
            </a:r>
            <a:endParaRPr lang="en-US" sz="1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33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174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North Allegheny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Laughrey,Brenda</dc:creator>
  <cp:lastModifiedBy>Bower, Ben</cp:lastModifiedBy>
  <cp:revision>17</cp:revision>
  <dcterms:created xsi:type="dcterms:W3CDTF">2014-08-27T12:18:59Z</dcterms:created>
  <dcterms:modified xsi:type="dcterms:W3CDTF">2016-01-19T13:58:16Z</dcterms:modified>
</cp:coreProperties>
</file>